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12192000" cy="6858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presProps" Target="presProps.xml" /><Relationship Id="rId23" Type="http://schemas.openxmlformats.org/officeDocument/2006/relationships/tableStyles" Target="tableStyles.xml" /><Relationship Id="rId24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13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852695346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3" y="0"/>
            <a:ext cx="6095253" cy="6858000"/>
          </a:xfrm>
          <a:prstGeom prst="rect">
            <a:avLst/>
          </a:prstGeom>
        </p:spPr>
      </p:pic>
      <p:pic>
        <p:nvPicPr>
          <p:cNvPr id="197943221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10" y="0"/>
            <a:ext cx="6096179" cy="6858000"/>
          </a:xfrm>
          <a:prstGeom prst="rect">
            <a:avLst/>
          </a:prstGeom>
        </p:spPr>
      </p:pic>
      <p:pic>
        <p:nvPicPr>
          <p:cNvPr id="31430073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151537" y="3382130"/>
            <a:ext cx="384280" cy="4233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09958155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2" cy="6858000"/>
          </a:xfrm>
          <a:prstGeom prst="rect">
            <a:avLst/>
          </a:prstGeom>
        </p:spPr>
      </p:pic>
      <p:pic>
        <p:nvPicPr>
          <p:cNvPr id="209677043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09" y="0"/>
            <a:ext cx="6096178" cy="6858000"/>
          </a:xfrm>
          <a:prstGeom prst="rect">
            <a:avLst/>
          </a:prstGeom>
        </p:spPr>
      </p:pic>
      <p:pic>
        <p:nvPicPr>
          <p:cNvPr id="140422458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4422382" y="2693399"/>
            <a:ext cx="384279" cy="423333"/>
          </a:xfrm>
          <a:prstGeom prst="rect">
            <a:avLst/>
          </a:prstGeom>
        </p:spPr>
      </p:pic>
      <p:sp>
        <p:nvSpPr>
          <p:cNvPr id="699776570" name=""/>
          <p:cNvSpPr/>
          <p:nvPr/>
        </p:nvSpPr>
        <p:spPr bwMode="auto">
          <a:xfrm flipH="0" flipV="0">
            <a:off x="4443913" y="2153072"/>
            <a:ext cx="725499" cy="496143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bg2"/>
          </a:solidFill>
          <a:ln w="19049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3603273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4614522" y="2235059"/>
            <a:ext cx="435694" cy="3321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907149500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2" cy="6858000"/>
          </a:xfrm>
          <a:prstGeom prst="rect">
            <a:avLst/>
          </a:prstGeom>
        </p:spPr>
      </p:pic>
      <p:pic>
        <p:nvPicPr>
          <p:cNvPr id="8687490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446" y="0"/>
            <a:ext cx="6096178" cy="6858000"/>
          </a:xfrm>
          <a:prstGeom prst="rect">
            <a:avLst/>
          </a:prstGeom>
        </p:spPr>
      </p:pic>
      <p:pic>
        <p:nvPicPr>
          <p:cNvPr id="212602339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4445319" y="2698814"/>
            <a:ext cx="384279" cy="4233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9 C 0.003 0.009 0.006 0.008 0.01 0.008 C 0.015 0.008 0.019 0.008 0.023 0.009 C 0.027 0.011 0.031 0.012 0.035 0.016 C 0.039 0.019 0.044 0.023 0.047 0.025 C 0.05 0.028 0.054 0.03 0.056 0.034 C 0.059 0.036 0.062 0.037 0.066 0.04 C 0.069 0.043 0.072 0.046 0.075 0.048 C 0.078 0.05 0.081 0.053 0.084 0.054 C 0.089 0.056 0.091 0.058 0.094 0.059 C 0.097 0.062 0.1 0.063 0.103 0.065 C 0.106 0.067 0.109 0.068 0.112 0.07 C 0.116 0.074 0.119 0.075 0.122 0.078 C 0.125 0.081 0.127 0.084 0.13 0.087 C 0.132 0.092 0.135 0.095 0.139 0.098 L 0.141 0.104" pathEditMode="relative" ptsTypes="">
                                      <p:cBhvr>
                                        <p:cTn id="6" dur="2000" fill="hold"/>
                                        <p:tgtEl>
                                          <p:spTgt spid="21260233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09214685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1" cy="6858000"/>
          </a:xfrm>
          <a:prstGeom prst="rect">
            <a:avLst/>
          </a:prstGeom>
        </p:spPr>
      </p:pic>
      <p:pic>
        <p:nvPicPr>
          <p:cNvPr id="207036535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151536" y="3382127"/>
            <a:ext cx="384278" cy="423333"/>
          </a:xfrm>
          <a:prstGeom prst="rect">
            <a:avLst/>
          </a:prstGeom>
        </p:spPr>
      </p:pic>
      <p:pic>
        <p:nvPicPr>
          <p:cNvPr id="261861644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047908" y="0"/>
            <a:ext cx="6096177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 0.036 C 0.005 0.038 0.007 0.039 0.01 0.041 C 0.014 0.042 0.015 0.044 0.019 0.044 C 0.023 0.046 0.025 0.047 0.028 0.049 C 0.031 0.051 0.033 0.052 0.036 0.054 C 0.039 0.055 0.041 0.057 0.044 0.058 C 0.046 0.06 0.049 0.062 0.051 0.063 C 0.054 0.064 0.057 0.066 0.059 0.067 C 0.062 0.069 0.065 0.07 0.068 0.07 C 0.071 0.07 0.073 0.071 0.075 0.071 C 0.077 0.071 0.08 0.07 0.083 0.068 C 0.086 0.067 0.089 0.066 0.092 0.064 C 0.095 0.064 0.097 0.062 0.1 0.062 C 0.102 0.062 0.104 0.062 0.108 0.062 C 0.111 0.06 0.113 0.06 0.116 0.06 C 0.12 0.058 0.121 0.055 0.123 0.052 C 0.125 0.05 0.127 0.048 0.13 0.046 C 0.13 0.043 0.13 0.04 0.132 0.038 C 0.134 0.036 0.136 0.033 0.138 0.031 C 0.139 0.028 0.141 0.024 0.143 0.022 C 0.145 0.019 0.147 0.016 0.148 0.014" pathEditMode="relative" ptsTypes="">
                                      <p:cBhvr>
                                        <p:cTn id="10" dur="2000" fill="hold"/>
                                        <p:tgtEl>
                                          <p:spTgt spid="20703653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365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99082610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1" cy="6858000"/>
          </a:xfrm>
          <a:prstGeom prst="rect">
            <a:avLst/>
          </a:prstGeom>
        </p:spPr>
      </p:pic>
      <p:pic>
        <p:nvPicPr>
          <p:cNvPr id="133634986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09" y="0"/>
            <a:ext cx="6096178" cy="6858000"/>
          </a:xfrm>
          <a:prstGeom prst="rect">
            <a:avLst/>
          </a:prstGeom>
        </p:spPr>
      </p:pic>
      <p:sp>
        <p:nvSpPr>
          <p:cNvPr id="1782662463" name=""/>
          <p:cNvSpPr/>
          <p:nvPr/>
        </p:nvSpPr>
        <p:spPr bwMode="auto">
          <a:xfrm flipH="0" flipV="0">
            <a:off x="8355796" y="2153070"/>
            <a:ext cx="725499" cy="496143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bg2"/>
          </a:solidFill>
          <a:ln w="19049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2692003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8474991" y="2235057"/>
            <a:ext cx="487107" cy="3321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81651109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2" cy="6858000"/>
          </a:xfrm>
          <a:prstGeom prst="rect">
            <a:avLst/>
          </a:prstGeom>
        </p:spPr>
      </p:pic>
      <p:pic>
        <p:nvPicPr>
          <p:cNvPr id="86490316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10" y="0"/>
            <a:ext cx="6096179" cy="6858000"/>
          </a:xfrm>
          <a:prstGeom prst="rect">
            <a:avLst/>
          </a:prstGeom>
        </p:spPr>
      </p:pic>
      <p:pic>
        <p:nvPicPr>
          <p:cNvPr id="169224664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7917325" y="3367476"/>
            <a:ext cx="384279" cy="4233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2246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92246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0.008 0 0.014 0 0.022 C -0.003 0.027 -0.008 0.031 -0.011 0.035 C -0.017 0.042 -0.02 0.045 -0.023 0.047 C -0.027 0.048 -0.031 0.052 -0.038 0.056 C -0.042 0.062 -0.045 0.063 -0.049 0.065 C -0.055 0.068 -0.059 0.069 -0.062 0.069 C -0.065 0.071 -0.07 0.071 -0.075 0.072 C -0.079 0.072 -0.082 0.072 -0.088 0.072 C -0.092 0.072 -0.095 0.069 -0.1 0.067 C -0.105 0.063 -0.109 0.06 -0.112 0.054 C -0.115 0.05 -0.119 0.046 -0.124 0.041 C -0.127 0.035 -0.13 0.031 -0.133 0.027 C -0.135 0.022 -0.137 0.017 -0.14 0.013 C -0.143 0.009 -0.146 0.007 -0.148 0.003" pathEditMode="relative" ptsTypes="">
                                      <p:cBhvr>
                                        <p:cTn id="6" dur="2000" fill="hold"/>
                                        <p:tgtEl>
                                          <p:spTgt spid="16922466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7720107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3" y="0"/>
            <a:ext cx="6095253" cy="6858000"/>
          </a:xfrm>
          <a:prstGeom prst="rect">
            <a:avLst/>
          </a:prstGeom>
        </p:spPr>
      </p:pic>
      <p:pic>
        <p:nvPicPr>
          <p:cNvPr id="93078783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151537" y="3382130"/>
            <a:ext cx="384280" cy="423333"/>
          </a:xfrm>
          <a:prstGeom prst="rect">
            <a:avLst/>
          </a:prstGeom>
        </p:spPr>
      </p:pic>
      <p:pic>
        <p:nvPicPr>
          <p:cNvPr id="13801553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047910" y="0"/>
            <a:ext cx="609617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 -0.02 C 0 -0.027 0 -0.034 0 -0.041 C -0.001 -0.048 -0.003 -0.054 -0.003 -0.061 C -0.004 -0.067 -0.004 -0.076 -0.004 -0.083 C -0.004 -0.088 -0.004 -0.094 -0.005 -0.099 C -0.005 -0.105 -0.005 -0.111 -0.005 -0.119 C -0.006 -0.124 -0.006 -0.131 -0.008 -0.14 C -0.008 -0.145 -0.009 -0.151 -0.011 -0.158 C -0.012 -0.166 -0.013 -0.173 -0.015 -0.181 C -0.016 -0.187 -0.017 -0.194 -0.018 -0.199 C -0.018 -0.205 -0.019 -0.211 -0.021 -0.216 C -0.022 -0.223 -0.022 -0.229 -0.024 -0.236 C -0.025 -0.242 -0.025 -0.248 -0.026 -0.254 C -0.027 -0.261 -0.028 -0.266 -0.029 -0.272 C -0.029 -0.279 -0.029 -0.284 -0.029 -0.291 C -0.029 -0.297 -0.029 -0.302 -0.029 -0.309 C -0.03 -0.316 -0.031 -0.324 -0.032 -0.331" pathEditMode="relative" ptsTypes="">
                                      <p:cBhvr>
                                        <p:cTn id="6" dur="2000" fill="hold"/>
                                        <p:tgtEl>
                                          <p:spTgt spid="9307878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507597181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2" cy="6858000"/>
          </a:xfrm>
          <a:prstGeom prst="rect">
            <a:avLst/>
          </a:prstGeom>
        </p:spPr>
      </p:pic>
      <p:sp>
        <p:nvSpPr>
          <p:cNvPr id="392859865" name=""/>
          <p:cNvSpPr/>
          <p:nvPr/>
        </p:nvSpPr>
        <p:spPr bwMode="auto">
          <a:xfrm flipH="0" flipV="0">
            <a:off x="5733248" y="248072"/>
            <a:ext cx="725499" cy="496145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bg2"/>
          </a:solidFill>
          <a:ln w="19049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4927478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852443" y="330059"/>
            <a:ext cx="487110" cy="332173"/>
          </a:xfrm>
          <a:prstGeom prst="rect">
            <a:avLst/>
          </a:prstGeom>
        </p:spPr>
      </p:pic>
      <p:pic>
        <p:nvPicPr>
          <p:cNvPr id="13519139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047910" y="0"/>
            <a:ext cx="6096179" cy="6858000"/>
          </a:xfrm>
          <a:prstGeom prst="rect">
            <a:avLst/>
          </a:prstGeom>
        </p:spPr>
      </p:pic>
      <p:sp>
        <p:nvSpPr>
          <p:cNvPr id="510957580" name=""/>
          <p:cNvSpPr/>
          <p:nvPr/>
        </p:nvSpPr>
        <p:spPr bwMode="auto">
          <a:xfrm flipH="0" flipV="0">
            <a:off x="5733247" y="248071"/>
            <a:ext cx="725499" cy="496144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tx1"/>
          </a:solidFill>
          <a:ln w="19049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47061829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5872819" y="289683"/>
            <a:ext cx="446353" cy="3725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65875825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2" cy="6858000"/>
          </a:xfrm>
          <a:prstGeom prst="rect">
            <a:avLst/>
          </a:prstGeom>
        </p:spPr>
      </p:pic>
      <p:pic>
        <p:nvPicPr>
          <p:cNvPr id="120011567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793812" y="1065543"/>
            <a:ext cx="393364" cy="433340"/>
          </a:xfrm>
          <a:prstGeom prst="rect">
            <a:avLst/>
          </a:prstGeom>
        </p:spPr>
      </p:pic>
      <p:pic>
        <p:nvPicPr>
          <p:cNvPr id="1423835403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047910" y="0"/>
            <a:ext cx="609617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 0.011 C -0.005 0.016 -0.005 0.023 -0.004 0.031 C -0.004 0.036 -0.003 0.042 -0.002 0.049 C -0.001 0.054 0 0.06 0 0.067 C 0.001 0.073 0.002 0.08 0.002 0.086 C 0.003 0.092 0.003 0.096 0.004 0.102 C 0.004 0.108 0.005 0.113 0.005 0.119 C 0.005 0.125 0.005 0.13 0.004 0.135 C 0.004 0.141 0.004 0.147 0.004 0.153 C 0.003 0.159 0.004 0.164 0.005 0.169 C 0.007 0.174 0.008 0.178 0.01 0.183 C 0.011 0.188 0.012 0.194 0.013 0.199 C 0.014 0.204 0.015 0.211 0.015 0.218 C 0.016 0.225 0.016 0.231 0.016 0.236 C 0.017 0.244 0.017 0.249 0.017 0.256 C 0.018 0.262 0.018 0.267 0.018 0.273 C 0.018 0.283 0.019 0.29 0.02 0.295 C 0.021 0.301 0.022 0.305 0.024 0.311 C 0.025 0.316 0.027 0.321 0.028 0.327 C 0.029 0.332 0.029 0.336 0.029 0.342" pathEditMode="relative" ptsTypes="">
                                      <p:cBhvr>
                                        <p:cTn id="6" dur="1000" fill="hold"/>
                                        <p:tgtEl>
                                          <p:spTgt spid="12001156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016608900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2" cy="6858000"/>
          </a:xfrm>
          <a:prstGeom prst="rect">
            <a:avLst/>
          </a:prstGeom>
        </p:spPr>
      </p:pic>
      <p:pic>
        <p:nvPicPr>
          <p:cNvPr id="19287630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09" y="0"/>
            <a:ext cx="6096178" cy="6858000"/>
          </a:xfrm>
          <a:prstGeom prst="rect">
            <a:avLst/>
          </a:prstGeom>
        </p:spPr>
      </p:pic>
      <p:pic>
        <p:nvPicPr>
          <p:cNvPr id="122800431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151536" y="3382129"/>
            <a:ext cx="384279" cy="4233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 0.006 C 0.004 0.011 0.006 0.021 0.009 0.032 C 0.01 0.038 0.013 0.051 0.014 0.058 C 0.015 0.066 0.016 0.076 0.016 0.082 C 0.017 0.09 0.017 0.097 0.018 0.103 C 0.019 0.11 0.02 0.117 0.022 0.123 C 0.025 0.131 0.027 0.137 0.029 0.144 C 0.031 0.149 0.033 0.157 0.035 0.161 C 0.037 0.167 0.039 0.172 0.041 0.178 C 0.042 0.184 0.044 0.191 0.045 0.196 C 0.046 0.202 0.048 0.21 0.049 0.218 C 0.05 0.225 0.051 0.231 0.052 0.237 C 0.053 0.244 0.053 0.25 0.054 0.256 C 0.055 0.261 0.057 0.269 0.058 0.274 C 0.059 0.282 0.06 0.288 0.061 0.295 C 0.061 0.302 0.061 0.307 0.062 0.315 C 0.063 0.321 0.064 0.327 0.065 0.332 C 0.067 0.337 0.069 0.342 0.072 0.346 C 0.075 0.35 0.078 0.354 0.081 0.357 C 0.083 0.36 0.087 0.361 0.091 0.362 C 0.094 0.362 0.097 0.361 0.102 0.358 C 0.105 0.355 0.108 0.351 0.111 0.345 C 0.113 0.341 0.116 0.336 0.12 0.333 L 0.123 0.331" pathEditMode="relative" ptsTypes="">
                                      <p:cBhvr>
                                        <p:cTn id="10" dur="2000" fill="hold"/>
                                        <p:tgtEl>
                                          <p:spTgt spid="12280043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00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41914040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2" cy="6858000"/>
          </a:xfrm>
          <a:prstGeom prst="rect">
            <a:avLst/>
          </a:prstGeom>
        </p:spPr>
      </p:pic>
      <p:pic>
        <p:nvPicPr>
          <p:cNvPr id="146032632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09" y="0"/>
            <a:ext cx="6096178" cy="6858000"/>
          </a:xfrm>
          <a:prstGeom prst="rect">
            <a:avLst/>
          </a:prstGeom>
        </p:spPr>
      </p:pic>
      <p:pic>
        <p:nvPicPr>
          <p:cNvPr id="99512143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048373" y="0"/>
            <a:ext cx="6095253" cy="6858000"/>
          </a:xfrm>
          <a:prstGeom prst="rect">
            <a:avLst/>
          </a:prstGeom>
        </p:spPr>
      </p:pic>
      <p:sp>
        <p:nvSpPr>
          <p:cNvPr id="2090337730" name=""/>
          <p:cNvSpPr txBox="1"/>
          <p:nvPr/>
        </p:nvSpPr>
        <p:spPr bwMode="auto">
          <a:xfrm flipH="0" flipV="0">
            <a:off x="3048372" y="2216727"/>
            <a:ext cx="6097807" cy="134115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prstTxWarp prst="textNoShape"/>
            <a:spAutoFit/>
          </a:bodyPr>
          <a:p>
            <a:pPr algn="ctr">
              <a:defRPr/>
            </a:pPr>
            <a:r>
              <a:rPr sz="6000">
                <a:ln w="76199">
                  <a:noFill/>
                  <a:prstDash val="solid"/>
                </a:ln>
                <a:solidFill>
                  <a:schemeClr val="accent6"/>
                </a:solidFill>
                <a:latin typeface="Arial Black"/>
                <a:cs typeface="Arial Black"/>
              </a:rPr>
              <a:t>YOU WON</a:t>
            </a:r>
            <a:endParaRPr sz="6000">
              <a:ln w="76199">
                <a:noFill/>
                <a:prstDash val="solid"/>
              </a:ln>
              <a:solidFill>
                <a:schemeClr val="accent6"/>
              </a:solidFill>
              <a:latin typeface="Arial Black"/>
              <a:cs typeface="Arial Black"/>
            </a:endParaRPr>
          </a:p>
          <a:p>
            <a:pPr algn="ctr">
              <a:defRPr/>
            </a:pPr>
            <a:r>
              <a:rPr sz="2200">
                <a:solidFill>
                  <a:schemeClr val="bg1">
                    <a:lumMod val="85000"/>
                  </a:schemeClr>
                </a:solidFill>
                <a:latin typeface="Arial CE"/>
                <a:cs typeface="Arial CE"/>
              </a:rPr>
              <a:t>CONGRATULATIONS!</a:t>
            </a:r>
            <a:endParaRPr sz="2200">
              <a:solidFill>
                <a:schemeClr val="bg1">
                  <a:lumMod val="85000"/>
                </a:schemeClr>
              </a:solidFill>
              <a:latin typeface="Arial CE"/>
              <a:cs typeface="Arial C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0326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5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20000" fill="hold"/>
                                        <p:tgtEl>
                                          <p:spTgt spid="3419140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</p:animClr>
                                    <p:animClr clrSpc="hsl" dir="cw">
                                      <p:cBhvr>
                                        <p:cTn id="19" dur="20000" fill="hold"/>
                                        <p:tgtEl>
                                          <p:spTgt spid="3419140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</p:animClr>
                                    <p:animClr clrSpc="hsl" dir="cw">
                                      <p:cBhvr>
                                        <p:cTn id="18" dur="20000" fill="hold"/>
                                        <p:tgtEl>
                                          <p:spTgt spid="34191404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</p:animClr>
                                    <p:set>
                                      <p:cBhvr>
                                        <p:cTn id="17" dur="20000" fill="hold"/>
                                        <p:tgtEl>
                                          <p:spTgt spid="3419140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121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95121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0337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" dur="500"/>
                                        <p:tgtEl>
                                          <p:spTgt spid="20903377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90337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" dur="500" fill="hold"/>
                                        <p:tgtEl>
                                          <p:spTgt spid="2090337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039482179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3" y="0"/>
            <a:ext cx="6095253" cy="6858000"/>
          </a:xfrm>
          <a:prstGeom prst="rect">
            <a:avLst/>
          </a:prstGeom>
        </p:spPr>
      </p:pic>
      <p:pic>
        <p:nvPicPr>
          <p:cNvPr id="69834238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151537" y="3382130"/>
            <a:ext cx="384280" cy="423333"/>
          </a:xfrm>
          <a:prstGeom prst="rect">
            <a:avLst/>
          </a:prstGeom>
        </p:spPr>
      </p:pic>
      <p:sp>
        <p:nvSpPr>
          <p:cNvPr id="742379339" name=""/>
          <p:cNvSpPr/>
          <p:nvPr/>
        </p:nvSpPr>
        <p:spPr bwMode="auto">
          <a:xfrm flipH="0" flipV="0">
            <a:off x="6095999" y="2772833"/>
            <a:ext cx="725499" cy="496146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bg2"/>
          </a:solidFill>
          <a:ln w="19049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599893434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047910" y="0"/>
            <a:ext cx="6096179" cy="6858000"/>
          </a:xfrm>
          <a:prstGeom prst="rect">
            <a:avLst/>
          </a:prstGeom>
        </p:spPr>
      </p:pic>
      <p:pic>
        <p:nvPicPr>
          <p:cNvPr id="964433931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6233050" y="2861088"/>
            <a:ext cx="440359" cy="319632"/>
          </a:xfrm>
          <a:prstGeom prst="rect">
            <a:avLst/>
          </a:prstGeom>
        </p:spPr>
      </p:pic>
      <p:pic>
        <p:nvPicPr>
          <p:cNvPr id="68854738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053428" y="0"/>
            <a:ext cx="6096178" cy="6858000"/>
          </a:xfrm>
          <a:prstGeom prst="rect">
            <a:avLst/>
          </a:prstGeom>
        </p:spPr>
      </p:pic>
      <p:pic>
        <p:nvPicPr>
          <p:cNvPr id="2020862520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6238568" y="2861088"/>
            <a:ext cx="440359" cy="3196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832881231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2" cy="6858000"/>
          </a:xfrm>
          <a:prstGeom prst="rect">
            <a:avLst/>
          </a:prstGeom>
        </p:spPr>
      </p:pic>
      <p:pic>
        <p:nvPicPr>
          <p:cNvPr id="52606891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09" y="0"/>
            <a:ext cx="6096178" cy="6858000"/>
          </a:xfrm>
          <a:prstGeom prst="rect">
            <a:avLst/>
          </a:prstGeom>
        </p:spPr>
      </p:pic>
      <p:pic>
        <p:nvPicPr>
          <p:cNvPr id="190318712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151536" y="3382129"/>
            <a:ext cx="384279" cy="4233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 0.011 C 0.006 0.017 0.007 0.023 0.008 0.029 C 0.009 0.036 0.01 0.043 0.011 0.05 C 0.013 0.055 0.015 0.063 0.016 0.069 C 0.018 0.076 0.019 0.082 0.021 0.087 C 0.022 0.092 0.023 0.098 0.025 0.103 C 0.027 0.112 0.029 0.118 0.03 0.123 C 0.031 0.129 0.032 0.134 0.033 0.14 C 0.036 0.149 0.038 0.157 0.04 0.164 C 0.043 0.17 0.045 0.178 0.045 0.183 C 0.046 0.189 0.046 0.195 0.046 0.201 C 0.047 0.207 0.047 0.213 0.047 0.218 C 0.048 0.227 0.048 0.232 0.048 0.238 C 0.048 0.245 0.048 0.253 0.048 0.26 C 0.048 0.267 0.048 0.272 0.048 0.277 C 0.048 0.285 0.048 0.293 0.047 0.3 C 0.046 0.306 0.044 0.313 0.042 0.319 C 0.04 0.324 0.039 0.329 0.036 0.333 C 0.034 0.337 0.031 0.341 0.029 0.345 C 0.027 0.348 0.024 0.352 0.021 0.355 C 0.018 0.36 0.015 0.364 0.011 0.367 C 0.008 0.37 0.006 0.373 0.002 0.378 C 0 0.381 -0.003 0.383 -0.007 0.385 C -0.011 0.387 -0.014 0.388 -0.017 0.389 C -0.022 0.392 -0.025 0.394 -0.028 0.395 C -0.032 0.397 -0.036 0.398 -0.039 0.399 C -0.042 0.399 -0.046 0.4 -0.051 0.4 C -0.055 0.401 -0.058 0.401 -0.061 0.401 C -0.064 0.401 -0.068 0.401 -0.072 0.401 C -0.075 0.401 -0.079 0.401 -0.083 0.401 C -0.087 0.401 -0.09 0.4 -0.094 0.399 C -0.097 0.397 -0.1 0.396 -0.103 0.393 C -0.107 0.39 -0.111 0.388 -0.114 0.387 C -0.117 0.386 -0.121 0.384 -0.124 0.383 C -0.127 0.381 -0.131 0.38 -0.134 0.378" pathEditMode="relative" ptsTypes="">
                                      <p:cBhvr>
                                        <p:cTn id="11" dur="2000" fill="hold"/>
                                        <p:tgtEl>
                                          <p:spTgt spid="1903187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" dur="500"/>
                                        <p:tgtEl>
                                          <p:spTgt spid="1903187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03187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31857075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2" cy="6858000"/>
          </a:xfrm>
          <a:prstGeom prst="rect">
            <a:avLst/>
          </a:prstGeom>
        </p:spPr>
      </p:pic>
      <p:sp>
        <p:nvSpPr>
          <p:cNvPr id="1557450220" name=""/>
          <p:cNvSpPr/>
          <p:nvPr/>
        </p:nvSpPr>
        <p:spPr bwMode="auto">
          <a:xfrm flipH="0" flipV="0">
            <a:off x="4571998" y="4734982"/>
            <a:ext cx="725499" cy="496145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bg2"/>
          </a:solidFill>
          <a:ln w="19049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3517604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4714568" y="4823239"/>
            <a:ext cx="440359" cy="3196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775765367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3" y="0"/>
            <a:ext cx="6095253" cy="6858000"/>
          </a:xfrm>
          <a:prstGeom prst="rect">
            <a:avLst/>
          </a:prstGeom>
        </p:spPr>
      </p:pic>
      <p:pic>
        <p:nvPicPr>
          <p:cNvPr id="19882998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4557686" y="5864979"/>
            <a:ext cx="384280" cy="4233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829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8829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7 C 0.003 0.011 0.007 0.014 0.01 0.015 C 0.013 0.017 0.018 0.018 0.022 0.018 C 0.026 0.018 0.031 0.017 0.037 0.017 C 0.04 0.017 0.043 0.016 0.046 0.016 C 0.05 0.016 0.054 0.015 0.058 0.013 C 0.063 0.01 0.066 0.009 0.069 0.007 C 0.072 0.006 0.076 0.005 0.079 0.005 C 0.083 0.005 0.087 0.005 0.092 0.003 C 0.096 0.002 0.102 0 0.105 0 C 0.109 -0.001 0.114 -0.003 0.117 -0.005 C 0.123 -0.009 0.126 -0.012 0.129 -0.015 C 0.132 -0.017 0.135 -0.021 0.139 -0.024 C 0.142 -0.029 0.145 -0.032 0.147 -0.037 C 0.15 -0.041 0.153 -0.044 0.155 -0.049 C 0.158 -0.053 0.162 -0.057 0.164 -0.062 C 0.166 -0.067 0.168 -0.072 0.17 -0.077 C 0.172 -0.081 0.173 -0.086 0.175 -0.092 C 0.176 -0.098 0.177 -0.105 0.178 -0.112 C 0.179 -0.117 0.179 -0.123 0.179 -0.129 C 0.179 -0.134 0.179 -0.14 0.179 -0.145 C 0.178 -0.151 0.178 -0.156 0.177 -0.165 C 0.176 -0.171 0.175 -0.177 0.174 -0.182 C 0.173 -0.189 0.171 -0.194 0.17 -0.201 C 0.168 -0.206 0.167 -0.212 0.165 -0.218 C 0.164 -0.224 0.161 -0.232 0.159 -0.239 C 0.157 -0.243 0.155 -0.251 0.153 -0.257 C 0.15 -0.265 0.148 -0.271 0.146 -0.277 C 0.144 -0.282 0.142 -0.287 0.14 -0.292 C 0.138 -0.297 0.136 -0.303 0.134 -0.308 C 0.132 -0.313 0.131 -0.318 0.129 -0.323 C 0.128 -0.33 0.127 -0.336 0.127 -0.351" pathEditMode="relative" ptsTypes="">
                                      <p:cBhvr>
                                        <p:cTn id="6" dur="2000" fill="hold"/>
                                        <p:tgtEl>
                                          <p:spTgt spid="1988299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58451397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2" cy="6858000"/>
          </a:xfrm>
          <a:prstGeom prst="rect">
            <a:avLst/>
          </a:prstGeom>
        </p:spPr>
      </p:pic>
      <p:pic>
        <p:nvPicPr>
          <p:cNvPr id="90241956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151536" y="3382129"/>
            <a:ext cx="384279" cy="423333"/>
          </a:xfrm>
          <a:prstGeom prst="rect">
            <a:avLst/>
          </a:prstGeom>
        </p:spPr>
      </p:pic>
      <p:pic>
        <p:nvPicPr>
          <p:cNvPr id="465299525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047909" y="0"/>
            <a:ext cx="6096178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 -0.02 C 0 -0.027 0 -0.034 0 -0.041 C -0.001 -0.048 -0.003 -0.054 -0.003 -0.061 C -0.004 -0.067 -0.004 -0.076 -0.004 -0.083 C -0.004 -0.088 -0.004 -0.094 -0.005 -0.099 C -0.005 -0.105 -0.005 -0.111 -0.005 -0.119 C -0.006 -0.124 -0.006 -0.131 -0.008 -0.14 C -0.008 -0.145 -0.009 -0.151 -0.011 -0.158 C -0.012 -0.166 -0.013 -0.173 -0.015 -0.181 C -0.016 -0.187 -0.017 -0.194 -0.018 -0.199 C -0.018 -0.205 -0.019 -0.211 -0.021 -0.216 C -0.022 -0.223 -0.022 -0.229 -0.024 -0.236 C -0.025 -0.242 -0.025 -0.248 -0.026 -0.254 C -0.027 -0.261 -0.028 -0.266 -0.029 -0.272 C -0.029 -0.279 -0.029 -0.284 -0.029 -0.291 C -0.029 -0.297 -0.029 -0.302 -0.029 -0.309 C -0.03 -0.316 -0.031 -0.324 -0.032 -0.331" pathEditMode="relative" ptsTypes="">
                                      <p:cBhvr>
                                        <p:cTn id="6" dur="2000" fill="hold"/>
                                        <p:tgtEl>
                                          <p:spTgt spid="9024195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56876968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1" cy="6858000"/>
          </a:xfrm>
          <a:prstGeom prst="rect">
            <a:avLst/>
          </a:prstGeom>
        </p:spPr>
      </p:pic>
      <p:sp>
        <p:nvSpPr>
          <p:cNvPr id="343818160" name=""/>
          <p:cNvSpPr/>
          <p:nvPr/>
        </p:nvSpPr>
        <p:spPr bwMode="auto">
          <a:xfrm flipH="0" flipV="0">
            <a:off x="5733247" y="248071"/>
            <a:ext cx="725499" cy="496144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bg2"/>
          </a:solidFill>
          <a:ln w="19049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1263359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852442" y="330058"/>
            <a:ext cx="487109" cy="332172"/>
          </a:xfrm>
          <a:prstGeom prst="rect">
            <a:avLst/>
          </a:prstGeom>
        </p:spPr>
      </p:pic>
      <p:pic>
        <p:nvPicPr>
          <p:cNvPr id="95819704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047909" y="0"/>
            <a:ext cx="6096178" cy="6858000"/>
          </a:xfrm>
          <a:prstGeom prst="rect">
            <a:avLst/>
          </a:prstGeom>
        </p:spPr>
      </p:pic>
      <p:sp>
        <p:nvSpPr>
          <p:cNvPr id="1387648217" name=""/>
          <p:cNvSpPr/>
          <p:nvPr/>
        </p:nvSpPr>
        <p:spPr bwMode="auto">
          <a:xfrm flipH="0" flipV="0">
            <a:off x="5733246" y="248070"/>
            <a:ext cx="725499" cy="496143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bg2"/>
          </a:solidFill>
          <a:ln w="19049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0700724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852441" y="330057"/>
            <a:ext cx="487107" cy="3321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792184709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1" cy="6858000"/>
          </a:xfrm>
          <a:prstGeom prst="rect">
            <a:avLst/>
          </a:prstGeom>
        </p:spPr>
      </p:pic>
      <p:pic>
        <p:nvPicPr>
          <p:cNvPr id="165715948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793811" y="1065542"/>
            <a:ext cx="393363" cy="433339"/>
          </a:xfrm>
          <a:prstGeom prst="rect">
            <a:avLst/>
          </a:prstGeom>
        </p:spPr>
      </p:pic>
      <p:pic>
        <p:nvPicPr>
          <p:cNvPr id="1859844804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3047909" y="0"/>
            <a:ext cx="6096178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 0.011 C -0.005 0.016 -0.005 0.023 -0.004 0.031 C -0.004 0.036 -0.003 0.042 -0.002 0.049 C -0.001 0.054 0 0.06 0 0.067 C 0.001 0.073 0.002 0.08 0.002 0.086 C 0.003 0.092 0.003 0.096 0.004 0.102 C 0.004 0.108 0.005 0.113 0.005 0.119 C 0.005 0.125 0.005 0.13 0.004 0.135 C 0.004 0.141 0.004 0.147 0.004 0.153 C 0.003 0.159 0.004 0.164 0.005 0.169 C 0.007 0.174 0.008 0.178 0.01 0.183 C 0.011 0.188 0.012 0.194 0.013 0.199 C 0.014 0.204 0.015 0.211 0.015 0.218 C 0.016 0.225 0.016 0.231 0.016 0.236 C 0.017 0.244 0.017 0.249 0.017 0.256 C 0.018 0.262 0.018 0.267 0.018 0.273 C 0.018 0.283 0.019 0.29 0.02 0.295 C 0.021 0.301 0.022 0.305 0.024 0.311 C 0.025 0.316 0.027 0.321 0.028 0.327 C 0.029 0.332 0.029 0.336 0.029 0.342" pathEditMode="relative" ptsTypes="">
                                      <p:cBhvr>
                                        <p:cTn id="6" dur="1000" fill="hold"/>
                                        <p:tgtEl>
                                          <p:spTgt spid="16571594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10467619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048372" y="0"/>
            <a:ext cx="6095252" cy="6858000"/>
          </a:xfrm>
          <a:prstGeom prst="rect">
            <a:avLst/>
          </a:prstGeom>
        </p:spPr>
      </p:pic>
      <p:pic>
        <p:nvPicPr>
          <p:cNvPr id="189070073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09" y="0"/>
            <a:ext cx="6096178" cy="6858000"/>
          </a:xfrm>
          <a:prstGeom prst="rect">
            <a:avLst/>
          </a:prstGeom>
        </p:spPr>
      </p:pic>
      <p:pic>
        <p:nvPicPr>
          <p:cNvPr id="2002091883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6151536" y="3382129"/>
            <a:ext cx="384279" cy="4233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1 C -0.011 0.001 -0.02 0 -0.023 -0.001 C -0.026 -0.002 -0.031 -0.005 -0.034 -0.007 C -0.038 -0.01 -0.041 -0.013 -0.044 -0.016 C -0.048 -0.019 -0.051 -0.023 -0.054 -0.026 C -0.057 -0.029 -0.06 -0.032 -0.063 -0.035 C -0.066 -0.038 -0.069 -0.041 -0.072 -0.047 C -0.074 -0.051 -0.076 -0.055 -0.079 -0.058 C -0.081 -0.063 -0.084 -0.066 -0.086 -0.07 C -0.088 -0.073 -0.091 -0.078 -0.094 -0.081 C -0.097 -0.084 -0.1 -0.085 -0.103 -0.087 C -0.106 -0.088 -0.109 -0.089 -0.112 -0.09 C -0.115 -0.091 -0.118 -0.092 -0.121 -0.094 C -0.125 -0.095 -0.129 -0.096 -0.132 -0.096 C -0.135 -0.097 -0.138 -0.098 -0.141 -0.099" pathEditMode="relative" ptsTypes="">
                                      <p:cBhvr>
                                        <p:cTn id="6" dur="2000" fill="hold"/>
                                        <p:tgtEl>
                                          <p:spTgt spid="20020918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ONLYOFFICE/7.2.1.36</Application>
  <DocSecurity>0</DocSecurity>
  <PresentationFormat>Widescreen</PresentationFormat>
  <Paragraphs>0</Paragraphs>
  <Slides>19</Slides>
  <Notes>19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10</cp:revision>
  <dcterms:created xsi:type="dcterms:W3CDTF">2012-12-03T06:56:55Z</dcterms:created>
  <dcterms:modified xsi:type="dcterms:W3CDTF">2022-11-21T18:21:03Z</dcterms:modified>
  <cp:category/>
  <cp:contentStatus/>
  <cp:version/>
</cp:coreProperties>
</file>